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6" r:id="rId5"/>
    <p:sldId id="264" r:id="rId6"/>
    <p:sldId id="267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90C6-EAE2-416A-A787-347D630E21C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CEA3-ADEB-46A1-9AA6-9FBA7CDF5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55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0"/>
            <a:ext cx="9174163" cy="68707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6085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«Мусорить плохо»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(вторая младшая – средняя группа)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воспитатель Береснева Н.П.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/с «Полянка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экознаки\101_1356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-1"/>
            <a:ext cx="2987824" cy="3356993"/>
          </a:xfrm>
          <a:prstGeom prst="cloud">
            <a:avLst/>
          </a:prstGeom>
          <a:noFill/>
        </p:spPr>
      </p:pic>
      <p:pic>
        <p:nvPicPr>
          <p:cNvPr id="1036" name="Picture 12" descr="F:\август ф\DSC02938.JPG"/>
          <p:cNvPicPr>
            <a:picLocks noChangeAspect="1" noChangeArrowheads="1"/>
          </p:cNvPicPr>
          <p:nvPr/>
        </p:nvPicPr>
        <p:blipFill>
          <a:blip r:embed="rId4" cstate="print"/>
          <a:srcRect l="11429" t="14286" r="24286"/>
          <a:stretch>
            <a:fillRect/>
          </a:stretch>
        </p:blipFill>
        <p:spPr bwMode="auto">
          <a:xfrm>
            <a:off x="179512" y="188640"/>
            <a:ext cx="3096344" cy="3096344"/>
          </a:xfrm>
          <a:prstGeom prst="cloud">
            <a:avLst/>
          </a:prstGeom>
          <a:noFill/>
        </p:spPr>
      </p:pic>
      <p:pic>
        <p:nvPicPr>
          <p:cNvPr id="1037" name="Picture 13" descr="F:\август ф\DSC02936.JPG"/>
          <p:cNvPicPr>
            <a:picLocks noChangeAspect="1" noChangeArrowheads="1"/>
          </p:cNvPicPr>
          <p:nvPr/>
        </p:nvPicPr>
        <p:blipFill>
          <a:blip r:embed="rId5" cstate="print"/>
          <a:srcRect l="10626" t="26900" r="24800"/>
          <a:stretch>
            <a:fillRect/>
          </a:stretch>
        </p:blipFill>
        <p:spPr bwMode="auto">
          <a:xfrm>
            <a:off x="226168" y="3609210"/>
            <a:ext cx="2977680" cy="2844126"/>
          </a:xfrm>
          <a:prstGeom prst="cloud">
            <a:avLst/>
          </a:prstGeom>
          <a:noFill/>
        </p:spPr>
      </p:pic>
      <p:pic>
        <p:nvPicPr>
          <p:cNvPr id="20" name="Picture 11" descr="H:\эко фото\101_1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54137"/>
            <a:ext cx="2744752" cy="294321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301" y="-50"/>
            <a:ext cx="9144000" cy="684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096344" cy="115212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Вызвать эмоциональный отклик у детей  мусорить – это плохо!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870212" y="620688"/>
            <a:ext cx="3022267" cy="5760640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 окружающей природе, к  родному поселку, к труду дворника.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желание убирать за собой мусор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приучать к чистоте и порядку.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 адресован: детям дошкольного возраста  и их родителям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База реализации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МБДОУ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/с «Полянка».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55" y="404664"/>
            <a:ext cx="5320903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610744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80112" y="764704"/>
            <a:ext cx="3312368" cy="504056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Экскурсии: в парк, лес, к водоему, по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близлежайшим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/с улицам, к достопримечательностям поселка.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Целевые прогулки к мусорным контейнерам.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Наблюдение за работой дворника, за работой водителя мусороуборочной машины.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Чтение рассказов «Жалобы природы»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428999" cy="316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3212976"/>
            <a:ext cx="3936437" cy="337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17726"/>
          <a:stretch>
            <a:fillRect/>
          </a:stretch>
        </p:blipFill>
        <p:spPr bwMode="auto">
          <a:xfrm>
            <a:off x="323528" y="3541751"/>
            <a:ext cx="4501007" cy="305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12368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940152" y="1052736"/>
            <a:ext cx="2952328" cy="22322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 о вреде загрязнения природы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Просмотр презентации «Давайте не будем мусорить»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Дидактические игры «Что такое хорошо и что такое плохо», «Наведем порядок», «Что изменилось»</a:t>
            </a:r>
          </a:p>
          <a:p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4912" r="19049"/>
          <a:stretch>
            <a:fillRect/>
          </a:stretch>
        </p:blipFill>
        <p:spPr bwMode="auto">
          <a:xfrm>
            <a:off x="5713784" y="3554358"/>
            <a:ext cx="3178696" cy="297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52930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980729"/>
            <a:ext cx="3610744" cy="194421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 : создание и распространение листовок, плакатов «Давайте не будем мусорить»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Театрализованные игры «Жалобы природы»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Праздник-развлечение «Мусорить плохо»</a:t>
            </a:r>
          </a:p>
          <a:p>
            <a:endParaRPr lang="ru-RU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9"/>
            <a:ext cx="3775532" cy="377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4320480" cy="562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06613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24128" y="1052737"/>
            <a:ext cx="2962672" cy="165618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Изменение отношения детей к окружающему миру, устойчивая положительная привычка убирать за собой мусор.</a:t>
            </a:r>
          </a:p>
          <a:p>
            <a:endParaRPr lang="ru-RU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70" y="548680"/>
            <a:ext cx="497443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Проект «Мусорить плохо» (вторая младшая – средняя группа)       воспитатель Береснева Н.П. МБДОУ д/с «Полянка р.п. Шаранга 2017г. </vt:lpstr>
      <vt:lpstr>Цель: Вызвать эмоциональный отклик у детей  мусорить – это плохо! </vt:lpstr>
      <vt:lpstr>Подготовительный этап </vt:lpstr>
      <vt:lpstr>Основной этап: </vt:lpstr>
      <vt:lpstr>Заключительный этап: </vt:lpstr>
      <vt:lpstr>Ожидаемый результат: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2016-09-08T16:37:04Z</dcterms:created>
  <dcterms:modified xsi:type="dcterms:W3CDTF">2017-09-20T17:41:43Z</dcterms:modified>
</cp:coreProperties>
</file>